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91" r:id="rId5"/>
    <p:sldId id="271" r:id="rId6"/>
    <p:sldId id="275" r:id="rId7"/>
    <p:sldId id="284" r:id="rId8"/>
    <p:sldId id="289" r:id="rId9"/>
    <p:sldId id="290" r:id="rId10"/>
    <p:sldId id="282" r:id="rId11"/>
    <p:sldId id="286" r:id="rId12"/>
    <p:sldId id="274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CC8DC-A3A4-4926-82E0-713458BD9879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1C36-8761-49C7-8E44-FE4394C53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CC8DC-A3A4-4926-82E0-713458BD9879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1C36-8761-49C7-8E44-FE4394C53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CC8DC-A3A4-4926-82E0-713458BD9879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1C36-8761-49C7-8E44-FE4394C53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CC8DC-A3A4-4926-82E0-713458BD9879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1C36-8761-49C7-8E44-FE4394C53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CC8DC-A3A4-4926-82E0-713458BD9879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1C36-8761-49C7-8E44-FE4394C53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CC8DC-A3A4-4926-82E0-713458BD9879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1C36-8761-49C7-8E44-FE4394C53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CC8DC-A3A4-4926-82E0-713458BD9879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1C36-8761-49C7-8E44-FE4394C53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CC8DC-A3A4-4926-82E0-713458BD9879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1C36-8761-49C7-8E44-FE4394C53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CC8DC-A3A4-4926-82E0-713458BD9879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1C36-8761-49C7-8E44-FE4394C53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CC8DC-A3A4-4926-82E0-713458BD9879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1C36-8761-49C7-8E44-FE4394C53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CC8DC-A3A4-4926-82E0-713458BD9879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1E1C36-8761-49C7-8E44-FE4394C535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ACC8DC-A3A4-4926-82E0-713458BD9879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1E1C36-8761-49C7-8E44-FE4394C5356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Федеральный проект «Формирование системы мотивации подростков к здоровому образу жизни, включая здоровое питание и отказ от вредных привычек»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548680"/>
            <a:ext cx="62646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края </a:t>
            </a:r>
            <a:b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«ПРИМОРСКО-АХТАРСКИЙ ТЕХНИКУМ </a:t>
            </a:r>
            <a:b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ИНДУСТРИИ И СЕРВИСА» 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2" descr="D:\Профориентация\раздадка - копия.jpg"/>
          <p:cNvPicPr>
            <a:picLocks noChangeAspect="1" noChangeArrowheads="1"/>
          </p:cNvPicPr>
          <p:nvPr/>
        </p:nvPicPr>
        <p:blipFill>
          <a:blip r:embed="rId2" cstate="print"/>
          <a:srcRect l="2918" t="9425" r="87895" b="73623"/>
          <a:stretch>
            <a:fillRect/>
          </a:stretch>
        </p:blipFill>
        <p:spPr bwMode="auto">
          <a:xfrm>
            <a:off x="323528" y="188640"/>
            <a:ext cx="172819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0811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Повара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ЗОЖ!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Лиза\Desktop\Новая папка\mini_320_59ce47c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4704522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Лиза\Desktop\Новая папка\mini_303_8a8b22fb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618" t="27848" r="12638" b="7456"/>
          <a:stretch/>
        </p:blipFill>
        <p:spPr bwMode="auto">
          <a:xfrm>
            <a:off x="4644008" y="2468563"/>
            <a:ext cx="4499992" cy="4389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702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downloader.disk.yandex.ru/preview/a1639561081a58c06ef60185374630ba2fcb8e74d002a4c689c492954ea46a53/5f7206c6/ax9tbDzKze4YkbkspHlweNX6J-A6bE6n0ZmdCM8XL2LymjGZqDU4MY62EMX3bYbocTJHwC2ps6brGNzcznwX1w==?uid=0&amp;filename=1601292451038.jpg&amp;disposition=inline&amp;hash=&amp;limit=0&amp;content_type=image%2Fjpeg&amp;tknv=v2&amp;owner_uid=191087256&amp;size=2048x2048"/>
          <p:cNvPicPr>
            <a:picLocks noChangeAspect="1" noChangeArrowheads="1"/>
          </p:cNvPicPr>
          <p:nvPr/>
        </p:nvPicPr>
        <p:blipFill>
          <a:blip r:embed="rId2" cstate="print"/>
          <a:srcRect t="26508" r="2002" b="10887"/>
          <a:stretch>
            <a:fillRect/>
          </a:stretch>
        </p:blipFill>
        <p:spPr bwMode="auto">
          <a:xfrm>
            <a:off x="3419872" y="3429000"/>
            <a:ext cx="2853119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67544" y="26064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Здоровое питание в </a:t>
            </a:r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ПАТИСе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Сергей\Desktop\Downloads\1601292451009.jpg"/>
          <p:cNvPicPr>
            <a:picLocks noChangeAspect="1" noChangeArrowheads="1"/>
          </p:cNvPicPr>
          <p:nvPr/>
        </p:nvPicPr>
        <p:blipFill>
          <a:blip r:embed="rId3" cstate="print"/>
          <a:srcRect t="23750" b="9051"/>
          <a:stretch>
            <a:fillRect/>
          </a:stretch>
        </p:blipFill>
        <p:spPr bwMode="auto">
          <a:xfrm>
            <a:off x="6228183" y="980728"/>
            <a:ext cx="2771603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D:\ПИТАНИЕ 2019-2020\здоровое питание\1601292450997.jpg"/>
          <p:cNvPicPr>
            <a:picLocks noChangeAspect="1" noChangeArrowheads="1"/>
          </p:cNvPicPr>
          <p:nvPr/>
        </p:nvPicPr>
        <p:blipFill>
          <a:blip r:embed="rId4" cstate="print"/>
          <a:srcRect t="19950" b="6951"/>
          <a:stretch>
            <a:fillRect/>
          </a:stretch>
        </p:blipFill>
        <p:spPr bwMode="auto">
          <a:xfrm>
            <a:off x="179512" y="1052736"/>
            <a:ext cx="3046376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s://cloud.prezentacii.org/19/02/120737/images/screen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243408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ергей\Desktop\23 а 2017\23 А 2019\20171025_1105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ds05.infourok.ru/uploads/ex/0216/0006a54d-bb8c5105/img9.jpg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images.myshared.ru/5/355967/slide_40.jpg"/>
          <p:cNvPicPr>
            <a:picLocks noChangeAspect="1" noChangeArrowheads="1"/>
          </p:cNvPicPr>
          <p:nvPr/>
        </p:nvPicPr>
        <p:blipFill>
          <a:blip r:embed="rId2" cstate="print"/>
          <a:srcRect b="9472"/>
          <a:stretch>
            <a:fillRect/>
          </a:stretch>
        </p:blipFill>
        <p:spPr bwMode="auto">
          <a:xfrm>
            <a:off x="88859" y="0"/>
            <a:ext cx="905514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 b="1469"/>
          <a:stretch>
            <a:fillRect/>
          </a:stretch>
        </p:blipFill>
        <p:spPr bwMode="auto">
          <a:xfrm>
            <a:off x="251520" y="548680"/>
            <a:ext cx="8636278" cy="6309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cloud.prezentacii.org/19/02/120737/images/screen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s://ds03.infourok.ru/uploads/ex/0bca/000032d9-5873d2db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764704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Студенты 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ПАТИСа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ведут ЗОЖ и здоровое питание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132856"/>
            <a:ext cx="8927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походе 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«В здоровом теле - здоровый дух»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D:\ПИТАНИЕ 2019-2020\здоровое питание\16012794885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82213"/>
            <a:ext cx="3131840" cy="4175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Сергей\Desktop\23 а 2017\23 А 2019\20180601_1021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8230" t="12760"/>
          <a:stretch>
            <a:fillRect/>
          </a:stretch>
        </p:blipFill>
        <p:spPr bwMode="auto">
          <a:xfrm>
            <a:off x="4211960" y="3140968"/>
            <a:ext cx="4607383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https://downloader.disk.yandex.ru/preview/d24ee4c20c37819fd8487d2799dddf641a847f3c33083ba0a87b449bb43eba27/5f7205d9/utY96H2gpHLNJlQTSufA73fsC27duwcw1P0_41E0HWMI20fxd7hvTkO1hQOeAtqlU-CnmpjzjA02HtBjw-QBrA==?uid=0&amp;filename=1601292451019.jpg&amp;disposition=inline&amp;hash=&amp;limit=0&amp;content_type=image%2Fjpeg&amp;tknv=v2&amp;owner_uid=191087256&amp;size=2048x2048"/>
          <p:cNvPicPr>
            <a:picLocks noChangeAspect="1" noChangeArrowheads="1"/>
          </p:cNvPicPr>
          <p:nvPr/>
        </p:nvPicPr>
        <p:blipFill>
          <a:blip r:embed="rId2" cstate="print"/>
          <a:srcRect b="7047"/>
          <a:stretch>
            <a:fillRect/>
          </a:stretch>
        </p:blipFill>
        <p:spPr bwMode="auto">
          <a:xfrm>
            <a:off x="395536" y="1556792"/>
            <a:ext cx="8544905" cy="4467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43608" y="76470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Беседа с обучающимися о здоровом питании различных групп населения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https://downloader.disk.yandex.ru/preview/417799a417a831ec1e293c2f75ad6d6505522548c5b422867abce6437ec23d64/5f720619/fMb70c9BWLRvwtPw8hbrNZqMqyriWNm2o8ibflRMBWBQTzJvjECd5Ofnn4QNTt-YF7HGTe-cr-o0tWkoqLYIxw==?uid=0&amp;filename=1601292451024.jpg&amp;disposition=inline&amp;hash=&amp;limit=0&amp;content_type=image%2Fjpeg&amp;tknv=v2&amp;owner_uid=191087256&amp;size=2048x2048"/>
          <p:cNvPicPr>
            <a:picLocks noChangeAspect="1" noChangeArrowheads="1"/>
          </p:cNvPicPr>
          <p:nvPr/>
        </p:nvPicPr>
        <p:blipFill>
          <a:blip r:embed="rId2" cstate="print"/>
          <a:srcRect b="7539"/>
          <a:stretch>
            <a:fillRect/>
          </a:stretch>
        </p:blipFill>
        <p:spPr bwMode="auto">
          <a:xfrm>
            <a:off x="0" y="0"/>
            <a:ext cx="6336704" cy="3295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s://downloader.disk.yandex.ru/preview/06f409a5b27339b3fcec0452cebfbc27cb352de22e6f21b1b375701e5e39094e/5f72068b/cVzu8wM7GDZWHWud9XBzwNPi74hmnJNbMLVgmKXZGI8AE7Mq04w4t8kXh7JiN28_iTONHIKrD0FBcBwbyiinMQ==?uid=0&amp;filename=1601292451015.jpg&amp;disposition=inline&amp;hash=&amp;limit=0&amp;content_type=image%2Fjpeg&amp;tknv=v2&amp;owner_uid=191087256&amp;size=2048x204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6214"/>
          <a:stretch>
            <a:fillRect/>
          </a:stretch>
        </p:blipFill>
        <p:spPr bwMode="auto">
          <a:xfrm>
            <a:off x="2371105" y="3284984"/>
            <a:ext cx="6772895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148</TotalTime>
  <Words>55</Words>
  <Application>Microsoft Office PowerPoint</Application>
  <PresentationFormat>Экран (4:3)</PresentationFormat>
  <Paragraphs>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Повара за ЗОЖ!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30</cp:revision>
  <dcterms:created xsi:type="dcterms:W3CDTF">2020-09-28T07:25:10Z</dcterms:created>
  <dcterms:modified xsi:type="dcterms:W3CDTF">2020-10-06T06:50:05Z</dcterms:modified>
</cp:coreProperties>
</file>